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304" r:id="rId3"/>
    <p:sldId id="305" r:id="rId4"/>
    <p:sldId id="307" r:id="rId5"/>
    <p:sldId id="309" r:id="rId6"/>
    <p:sldId id="308" r:id="rId7"/>
    <p:sldId id="306" r:id="rId8"/>
    <p:sldId id="291" r:id="rId9"/>
    <p:sldId id="303" r:id="rId10"/>
    <p:sldId id="283" r:id="rId11"/>
  </p:sldIdLst>
  <p:sldSz cx="12192000" cy="6858000"/>
  <p:notesSz cx="6858000" cy="9144000"/>
  <p:embeddedFontLs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2" roundtripDataSignature="AMtx7mi9HCfsQKIZg5+CQteSv8/SY228P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C65201-10CE-4B3C-1CD4-401DA3D9B27E}" name="Pranay Rajput" initials="PR" userId="S::pranay.rajput@nashtechglobal.com::df5fad4a-434b-48e2-8666-9f5ce3753e05" providerId="AD"/>
  <p188:author id="{54233507-C0E3-A6C5-844A-0E9B7030451E}" name="Aayush Srivastava" initials="AS" userId="S::aayush.srivastava@nashtechglobal.com::518020a2-a463-4921-a8d4-9d60512cef1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0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42" Type="http://customschemas.google.com/relationships/presentationmetadata" Target="metadata"/><Relationship Id="rId47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9080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57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752b496adf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2752b496ad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6"/>
          <p:cNvSpPr/>
          <p:nvPr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6"/>
          <p:cNvSpPr txBox="1"/>
          <p:nvPr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29" name="Google Shape;29;p26"/>
          <p:cNvSpPr/>
          <p:nvPr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6"/>
          <p:cNvSpPr txBox="1">
            <a:spLocks noGrp="1"/>
          </p:cNvSpPr>
          <p:nvPr>
            <p:ph type="body" idx="1"/>
          </p:nvPr>
        </p:nvSpPr>
        <p:spPr>
          <a:xfrm>
            <a:off x="5809284" y="1506893"/>
            <a:ext cx="5216136" cy="384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AutoNum type="arabicPeriod"/>
              <a:defRPr b="1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 content">
  <p:cSld name="Two side content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5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927702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5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5"/>
          <p:cNvSpPr txBox="1">
            <a:spLocks noGrp="1"/>
          </p:cNvSpPr>
          <p:nvPr>
            <p:ph type="body" idx="1"/>
          </p:nvPr>
        </p:nvSpPr>
        <p:spPr>
          <a:xfrm>
            <a:off x="4572000" y="1290733"/>
            <a:ext cx="7194550" cy="48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body" idx="2"/>
          </p:nvPr>
        </p:nvSpPr>
        <p:spPr>
          <a:xfrm>
            <a:off x="838404" y="1884792"/>
            <a:ext cx="3425483" cy="42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>
                <a:solidFill>
                  <a:schemeClr val="dk2"/>
                </a:solidFill>
              </a:defRPr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body" idx="3"/>
          </p:nvPr>
        </p:nvSpPr>
        <p:spPr>
          <a:xfrm>
            <a:off x="838200" y="1290733"/>
            <a:ext cx="3425241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content">
  <p:cSld name="Empty content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6"/>
          <p:cNvSpPr txBox="1">
            <a:spLocks noGrp="1"/>
          </p:cNvSpPr>
          <p:nvPr>
            <p:ph type="title"/>
          </p:nvPr>
        </p:nvSpPr>
        <p:spPr>
          <a:xfrm>
            <a:off x="838199" y="405446"/>
            <a:ext cx="10293015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6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locks">
  <p:cSld name="Four blocks"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7"/>
          <p:cNvSpPr txBox="1">
            <a:spLocks noGrp="1"/>
          </p:cNvSpPr>
          <p:nvPr>
            <p:ph type="body" idx="1"/>
          </p:nvPr>
        </p:nvSpPr>
        <p:spPr>
          <a:xfrm>
            <a:off x="6216413" y="3907922"/>
            <a:ext cx="5142292" cy="22819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7"/>
          <p:cNvSpPr txBox="1">
            <a:spLocks noGrp="1"/>
          </p:cNvSpPr>
          <p:nvPr>
            <p:ph type="body" idx="2"/>
          </p:nvPr>
        </p:nvSpPr>
        <p:spPr>
          <a:xfrm>
            <a:off x="833437" y="3897983"/>
            <a:ext cx="5142292" cy="228196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7"/>
          <p:cNvSpPr txBox="1">
            <a:spLocks noGrp="1"/>
          </p:cNvSpPr>
          <p:nvPr>
            <p:ph type="body" idx="3"/>
          </p:nvPr>
        </p:nvSpPr>
        <p:spPr>
          <a:xfrm>
            <a:off x="833437" y="1365498"/>
            <a:ext cx="5142292" cy="22819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7"/>
          <p:cNvSpPr txBox="1">
            <a:spLocks noGrp="1"/>
          </p:cNvSpPr>
          <p:nvPr>
            <p:ph type="body" idx="4"/>
          </p:nvPr>
        </p:nvSpPr>
        <p:spPr>
          <a:xfrm>
            <a:off x="6216413" y="1365498"/>
            <a:ext cx="5142292" cy="2281960"/>
          </a:xfrm>
          <a:prstGeom prst="rect">
            <a:avLst/>
          </a:prstGeom>
          <a:solidFill>
            <a:srgbClr val="F2F2F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7"/>
          <p:cNvSpPr txBox="1">
            <a:spLocks noGrp="1"/>
          </p:cNvSpPr>
          <p:nvPr>
            <p:ph type="body" idx="5"/>
          </p:nvPr>
        </p:nvSpPr>
        <p:spPr>
          <a:xfrm>
            <a:off x="6397029" y="1509607"/>
            <a:ext cx="4760844" cy="4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body" idx="6"/>
          </p:nvPr>
        </p:nvSpPr>
        <p:spPr>
          <a:xfrm>
            <a:off x="1034128" y="1509607"/>
            <a:ext cx="4731026" cy="4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7"/>
          <p:cNvSpPr txBox="1">
            <a:spLocks noGrp="1"/>
          </p:cNvSpPr>
          <p:nvPr>
            <p:ph type="body" idx="7"/>
          </p:nvPr>
        </p:nvSpPr>
        <p:spPr>
          <a:xfrm>
            <a:off x="1034128" y="1962468"/>
            <a:ext cx="4731026" cy="14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7"/>
          <p:cNvSpPr txBox="1">
            <a:spLocks noGrp="1"/>
          </p:cNvSpPr>
          <p:nvPr>
            <p:ph type="body" idx="8"/>
          </p:nvPr>
        </p:nvSpPr>
        <p:spPr>
          <a:xfrm>
            <a:off x="6411936" y="1962468"/>
            <a:ext cx="4731026" cy="14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7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7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7"/>
          <p:cNvSpPr txBox="1">
            <a:spLocks noGrp="1"/>
          </p:cNvSpPr>
          <p:nvPr>
            <p:ph type="body" idx="9"/>
          </p:nvPr>
        </p:nvSpPr>
        <p:spPr>
          <a:xfrm>
            <a:off x="6397029" y="4068814"/>
            <a:ext cx="4760844" cy="4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body" idx="13"/>
          </p:nvPr>
        </p:nvSpPr>
        <p:spPr>
          <a:xfrm>
            <a:off x="1034128" y="4068814"/>
            <a:ext cx="4731026" cy="42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body" idx="14"/>
          </p:nvPr>
        </p:nvSpPr>
        <p:spPr>
          <a:xfrm>
            <a:off x="1034128" y="4521675"/>
            <a:ext cx="4731026" cy="14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body" idx="15"/>
          </p:nvPr>
        </p:nvSpPr>
        <p:spPr>
          <a:xfrm>
            <a:off x="6411936" y="4521675"/>
            <a:ext cx="4731026" cy="1466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 sz="1600"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−"/>
              <a:defRPr sz="1400">
                <a:solidFill>
                  <a:schemeClr val="dk1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locks">
  <p:cSld name="Six blocks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8"/>
          <p:cNvSpPr txBox="1">
            <a:spLocks noGrp="1"/>
          </p:cNvSpPr>
          <p:nvPr>
            <p:ph type="body" idx="1"/>
          </p:nvPr>
        </p:nvSpPr>
        <p:spPr>
          <a:xfrm>
            <a:off x="8247998" y="1272345"/>
            <a:ext cx="3345513" cy="2369000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8"/>
          <p:cNvSpPr txBox="1">
            <a:spLocks noGrp="1"/>
          </p:cNvSpPr>
          <p:nvPr>
            <p:ph type="body" idx="2"/>
          </p:nvPr>
        </p:nvSpPr>
        <p:spPr>
          <a:xfrm>
            <a:off x="833437" y="1272345"/>
            <a:ext cx="3345513" cy="2369001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3"/>
          </p:nvPr>
        </p:nvSpPr>
        <p:spPr>
          <a:xfrm>
            <a:off x="4540717" y="1272346"/>
            <a:ext cx="3345513" cy="2369000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body" idx="4"/>
          </p:nvPr>
        </p:nvSpPr>
        <p:spPr>
          <a:xfrm>
            <a:off x="1034128" y="1376001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body" idx="5"/>
          </p:nvPr>
        </p:nvSpPr>
        <p:spPr>
          <a:xfrm>
            <a:off x="1034128" y="2071074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body" idx="6"/>
          </p:nvPr>
        </p:nvSpPr>
        <p:spPr>
          <a:xfrm>
            <a:off x="8247998" y="3959610"/>
            <a:ext cx="3345513" cy="2369000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8"/>
          <p:cNvSpPr txBox="1">
            <a:spLocks noGrp="1"/>
          </p:cNvSpPr>
          <p:nvPr>
            <p:ph type="body" idx="7"/>
          </p:nvPr>
        </p:nvSpPr>
        <p:spPr>
          <a:xfrm>
            <a:off x="4540717" y="3959611"/>
            <a:ext cx="3345513" cy="2369000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8"/>
          <p:cNvSpPr txBox="1">
            <a:spLocks noGrp="1"/>
          </p:cNvSpPr>
          <p:nvPr>
            <p:ph type="body" idx="8"/>
          </p:nvPr>
        </p:nvSpPr>
        <p:spPr>
          <a:xfrm>
            <a:off x="833437" y="3969549"/>
            <a:ext cx="3345513" cy="2369001"/>
          </a:xfrm>
          <a:prstGeom prst="rect">
            <a:avLst/>
          </a:prstGeom>
          <a:solidFill>
            <a:srgbClr val="E1D2E4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8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8"/>
          <p:cNvSpPr txBox="1">
            <a:spLocks noGrp="1"/>
          </p:cNvSpPr>
          <p:nvPr>
            <p:ph type="body" idx="9"/>
          </p:nvPr>
        </p:nvSpPr>
        <p:spPr>
          <a:xfrm>
            <a:off x="4728135" y="1376001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8"/>
          <p:cNvSpPr txBox="1">
            <a:spLocks noGrp="1"/>
          </p:cNvSpPr>
          <p:nvPr>
            <p:ph type="body" idx="13"/>
          </p:nvPr>
        </p:nvSpPr>
        <p:spPr>
          <a:xfrm>
            <a:off x="4728135" y="2071074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8"/>
          <p:cNvSpPr txBox="1">
            <a:spLocks noGrp="1"/>
          </p:cNvSpPr>
          <p:nvPr>
            <p:ph type="body" idx="14"/>
          </p:nvPr>
        </p:nvSpPr>
        <p:spPr>
          <a:xfrm>
            <a:off x="8469954" y="1376001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8"/>
          <p:cNvSpPr txBox="1">
            <a:spLocks noGrp="1"/>
          </p:cNvSpPr>
          <p:nvPr>
            <p:ph type="body" idx="15"/>
          </p:nvPr>
        </p:nvSpPr>
        <p:spPr>
          <a:xfrm>
            <a:off x="8469954" y="2071074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38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38"/>
          <p:cNvSpPr txBox="1">
            <a:spLocks noGrp="1"/>
          </p:cNvSpPr>
          <p:nvPr>
            <p:ph type="body" idx="16"/>
          </p:nvPr>
        </p:nvSpPr>
        <p:spPr>
          <a:xfrm>
            <a:off x="1034128" y="4091985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body" idx="17"/>
          </p:nvPr>
        </p:nvSpPr>
        <p:spPr>
          <a:xfrm>
            <a:off x="1034128" y="4787058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18"/>
          </p:nvPr>
        </p:nvSpPr>
        <p:spPr>
          <a:xfrm>
            <a:off x="4728135" y="4091985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19"/>
          </p:nvPr>
        </p:nvSpPr>
        <p:spPr>
          <a:xfrm>
            <a:off x="4728135" y="4787058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8"/>
          <p:cNvSpPr txBox="1">
            <a:spLocks noGrp="1"/>
          </p:cNvSpPr>
          <p:nvPr>
            <p:ph type="body" idx="20"/>
          </p:nvPr>
        </p:nvSpPr>
        <p:spPr>
          <a:xfrm>
            <a:off x="8469954" y="4091985"/>
            <a:ext cx="2961403" cy="60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8"/>
          <p:cNvSpPr txBox="1">
            <a:spLocks noGrp="1"/>
          </p:cNvSpPr>
          <p:nvPr>
            <p:ph type="body" idx="21"/>
          </p:nvPr>
        </p:nvSpPr>
        <p:spPr>
          <a:xfrm>
            <a:off x="8469954" y="4787058"/>
            <a:ext cx="2970677" cy="1237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 sz="1400">
                <a:solidFill>
                  <a:schemeClr val="dk1"/>
                </a:solidFill>
              </a:defRPr>
            </a:lvl1pPr>
            <a:lvl2pPr marL="914400" lvl="1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−"/>
              <a:defRPr sz="12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Char char="▪"/>
              <a:defRPr sz="1100">
                <a:solidFill>
                  <a:schemeClr val="dk1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▪"/>
              <a:defRPr sz="1200">
                <a:solidFill>
                  <a:schemeClr val="dk1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40"/>
              <a:buChar char="▪"/>
              <a:defRPr sz="1200">
                <a:solidFill>
                  <a:schemeClr val="dk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1">
  <p:cSld name="Front Cover 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0"/>
          <p:cNvSpPr/>
          <p:nvPr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0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8" name="Google Shape;148;p40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0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0" name="Google Shape;150;p40" descr="A picture containing text, red, sign, oran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0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1698" y="1234018"/>
            <a:ext cx="3847884" cy="3688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2">
  <p:cSld name="Front cover 2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1"/>
          <p:cNvSpPr/>
          <p:nvPr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1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6" name="Google Shape;156;p41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1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p41" descr="A picture containing text, red, sign, oran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1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41" descr="A picture containing hydrozoan, night sky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78559">
            <a:off x="5699333" y="1686762"/>
            <a:ext cx="6403389" cy="3543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3">
  <p:cSld name="Front cover 3"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/>
          <p:nvPr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42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4" name="Google Shape;164;p42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2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66" name="Google Shape;166;p42" descr="A picture containing text, red, sign, orang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42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4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3141" y="1590079"/>
            <a:ext cx="4332708" cy="433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4">
  <p:cSld name="Front cover 4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3" descr="A white rectangle with a black border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43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2" name="Google Shape;172;p43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3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4" name="Google Shape;174;p43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3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43" descr="A picture containing 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67023" y="1236481"/>
            <a:ext cx="4563027" cy="438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5">
  <p:cSld name="Front cover 5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4"/>
          <p:cNvPicPr preferRelativeResize="0"/>
          <p:nvPr/>
        </p:nvPicPr>
        <p:blipFill rotWithShape="1">
          <a:blip r:embed="rId2">
            <a:alphaModFix/>
          </a:blip>
          <a:srcRect l="196" r="195"/>
          <a:stretch/>
        </p:blipFill>
        <p:spPr>
          <a:xfrm>
            <a:off x="0" y="0"/>
            <a:ext cx="12191999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4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44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44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2" name="Google Shape;182;p44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4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44" descr="A picture containing vector graphic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01960" y="919760"/>
            <a:ext cx="4923608" cy="473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6">
  <p:cSld name="Front cover 6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5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8" name="Google Shape;188;p45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5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0" name="Google Shape;190;p45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45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45" descr="Logo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55088" y="836510"/>
            <a:ext cx="4881689" cy="469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cover">
  <p:cSld name="Section cover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7"/>
          <p:cNvSpPr/>
          <p:nvPr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7"/>
          <p:cNvSpPr/>
          <p:nvPr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1480443" y="2177969"/>
            <a:ext cx="6939657" cy="2108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10410715" y="221874"/>
            <a:ext cx="1649412" cy="1484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/>
          <p:nvPr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7"/>
          <p:cNvSpPr/>
          <p:nvPr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7">
  <p:cSld name="Front cover 7">
    <p:bg>
      <p:bgPr>
        <a:solidFill>
          <a:schemeClr val="l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6"/>
          <p:cNvPicPr preferRelativeResize="0"/>
          <p:nvPr/>
        </p:nvPicPr>
        <p:blipFill rotWithShape="1">
          <a:blip r:embed="rId2">
            <a:alphaModFix/>
          </a:blip>
          <a:srcRect l="196" r="195"/>
          <a:stretch/>
        </p:blipFill>
        <p:spPr>
          <a:xfrm>
            <a:off x="0" y="0"/>
            <a:ext cx="12191999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6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6" name="Google Shape;196;p46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8" name="Google Shape;198;p46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6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411509">
            <a:off x="7720768" y="598885"/>
            <a:ext cx="5052400" cy="4951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ont cover 8">
  <p:cSld name="Front cover 8"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7"/>
          <p:cNvSpPr txBox="1">
            <a:spLocks noGrp="1"/>
          </p:cNvSpPr>
          <p:nvPr>
            <p:ph type="subTitle" idx="1"/>
          </p:nvPr>
        </p:nvSpPr>
        <p:spPr>
          <a:xfrm>
            <a:off x="565735" y="6150142"/>
            <a:ext cx="4183062" cy="29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2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4" name="Google Shape;204;p47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7"/>
          <p:cNvSpPr txBox="1">
            <a:spLocks noGrp="1"/>
          </p:cNvSpPr>
          <p:nvPr>
            <p:ph type="body" idx="2"/>
          </p:nvPr>
        </p:nvSpPr>
        <p:spPr>
          <a:xfrm>
            <a:off x="566151" y="5740595"/>
            <a:ext cx="4182646" cy="364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6" name="Google Shape;206;p47" descr="A picture containing text, red, sign, orang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2308" y="5243869"/>
            <a:ext cx="1357836" cy="135783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7"/>
          <p:cNvSpPr/>
          <p:nvPr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47" descr="A close up of a flower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8081" y="913870"/>
            <a:ext cx="4812063" cy="4624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8" descr="A picture containing indoor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8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3">
  <p:cSld name="Title slide 3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9" descr="A group of hot air balloons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9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4">
  <p:cSld name="Title slide 4"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50" descr="A picture containing text, road, way, highway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0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5">
  <p:cSld name="Title slide 5">
    <p:bg>
      <p:bgPr>
        <a:solidFill>
          <a:schemeClr val="lt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51" descr="A picture containing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51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6">
  <p:cSld name="Title slide 6">
    <p:bg>
      <p:bgPr>
        <a:solidFill>
          <a:schemeClr val="lt1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52" descr="A picture containing text, outdoor, satellite, dar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52"/>
          <p:cNvSpPr txBox="1">
            <a:spLocks noGrp="1"/>
          </p:cNvSpPr>
          <p:nvPr>
            <p:ph type="ctrTitle"/>
          </p:nvPr>
        </p:nvSpPr>
        <p:spPr>
          <a:xfrm>
            <a:off x="2043449" y="1116237"/>
            <a:ext cx="5785248" cy="296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1">
  <p:cSld name="Standard 1"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6982915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3"/>
          <p:cNvSpPr txBox="1">
            <a:spLocks noGrp="1"/>
          </p:cNvSpPr>
          <p:nvPr>
            <p:ph type="body" idx="1"/>
          </p:nvPr>
        </p:nvSpPr>
        <p:spPr>
          <a:xfrm>
            <a:off x="838404" y="1884792"/>
            <a:ext cx="6983408" cy="42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>
                <a:solidFill>
                  <a:schemeClr val="dk2"/>
                </a:solidFill>
              </a:defRPr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53"/>
          <p:cNvSpPr txBox="1">
            <a:spLocks noGrp="1"/>
          </p:cNvSpPr>
          <p:nvPr>
            <p:ph type="body" idx="2"/>
          </p:nvPr>
        </p:nvSpPr>
        <p:spPr>
          <a:xfrm>
            <a:off x="838200" y="1290733"/>
            <a:ext cx="698291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8" name="Google Shape;228;p53"/>
          <p:cNvCxnSpPr/>
          <p:nvPr/>
        </p:nvCxnSpPr>
        <p:spPr>
          <a:xfrm>
            <a:off x="10202779" y="0"/>
            <a:ext cx="0" cy="6858000"/>
          </a:xfrm>
          <a:prstGeom prst="straightConnector1">
            <a:avLst/>
          </a:prstGeom>
          <a:noFill/>
          <a:ln w="57150" cap="flat" cmpd="sng">
            <a:solidFill>
              <a:srgbClr val="D6001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9" name="Google Shape;229;p53"/>
          <p:cNvSpPr/>
          <p:nvPr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3"/>
          <p:cNvSpPr/>
          <p:nvPr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3"/>
          <p:cNvSpPr/>
          <p:nvPr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3"/>
          <p:cNvSpPr/>
          <p:nvPr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53"/>
          <p:cNvSpPr/>
          <p:nvPr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3"/>
          <p:cNvSpPr/>
          <p:nvPr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 1 image">
  <p:cSld name="With 1 image"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6054007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54"/>
          <p:cNvSpPr txBox="1">
            <a:spLocks noGrp="1"/>
          </p:cNvSpPr>
          <p:nvPr>
            <p:ph type="body" idx="1"/>
          </p:nvPr>
        </p:nvSpPr>
        <p:spPr>
          <a:xfrm>
            <a:off x="838405" y="1212987"/>
            <a:ext cx="6054008" cy="46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−"/>
              <a:defRPr sz="16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 sz="14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40"/>
              <a:buChar char="▪"/>
              <a:defRPr sz="12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8" name="Google Shape;238;p54"/>
          <p:cNvCxnSpPr/>
          <p:nvPr/>
        </p:nvCxnSpPr>
        <p:spPr>
          <a:xfrm rot="10800000" flipH="1">
            <a:off x="0" y="847954"/>
            <a:ext cx="12211800" cy="5604600"/>
          </a:xfrm>
          <a:prstGeom prst="bentConnector3">
            <a:avLst>
              <a:gd name="adj1" fmla="val 78340"/>
            </a:avLst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9" name="Google Shape;239;p54"/>
          <p:cNvSpPr>
            <a:spLocks noGrp="1"/>
          </p:cNvSpPr>
          <p:nvPr>
            <p:ph type="pic" idx="2"/>
          </p:nvPr>
        </p:nvSpPr>
        <p:spPr>
          <a:xfrm>
            <a:off x="7321255" y="1565138"/>
            <a:ext cx="4032340" cy="392367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0" name="Google Shape;240;p54"/>
          <p:cNvSpPr/>
          <p:nvPr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4"/>
          <p:cNvSpPr/>
          <p:nvPr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4"/>
          <p:cNvSpPr/>
          <p:nvPr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4"/>
          <p:cNvSpPr/>
          <p:nvPr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se study">
  <p:cSld name="Case study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5"/>
          <p:cNvSpPr/>
          <p:nvPr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5"/>
          <p:cNvSpPr>
            <a:spLocks noGrp="1"/>
          </p:cNvSpPr>
          <p:nvPr>
            <p:ph type="pic" idx="2"/>
          </p:nvPr>
        </p:nvSpPr>
        <p:spPr>
          <a:xfrm>
            <a:off x="208870" y="307769"/>
            <a:ext cx="3396342" cy="825343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55"/>
          <p:cNvSpPr txBox="1">
            <a:spLocks noGrp="1"/>
          </p:cNvSpPr>
          <p:nvPr>
            <p:ph type="body" idx="1"/>
          </p:nvPr>
        </p:nvSpPr>
        <p:spPr>
          <a:xfrm>
            <a:off x="4033837" y="2586891"/>
            <a:ext cx="5110163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55"/>
          <p:cNvSpPr txBox="1">
            <a:spLocks noGrp="1"/>
          </p:cNvSpPr>
          <p:nvPr>
            <p:ph type="body" idx="3"/>
          </p:nvPr>
        </p:nvSpPr>
        <p:spPr>
          <a:xfrm>
            <a:off x="4033837" y="471170"/>
            <a:ext cx="5110163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55"/>
          <p:cNvSpPr txBox="1">
            <a:spLocks noGrp="1"/>
          </p:cNvSpPr>
          <p:nvPr>
            <p:ph type="body" idx="4"/>
          </p:nvPr>
        </p:nvSpPr>
        <p:spPr>
          <a:xfrm>
            <a:off x="4033837" y="4693179"/>
            <a:ext cx="5110163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0" name="Google Shape;250;p55"/>
          <p:cNvSpPr txBox="1">
            <a:spLocks noGrp="1"/>
          </p:cNvSpPr>
          <p:nvPr>
            <p:ph type="body" idx="5"/>
          </p:nvPr>
        </p:nvSpPr>
        <p:spPr>
          <a:xfrm>
            <a:off x="681308" y="5001626"/>
            <a:ext cx="2529841" cy="151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1" name="Google Shape;251;p55"/>
          <p:cNvSpPr txBox="1">
            <a:spLocks noGrp="1"/>
          </p:cNvSpPr>
          <p:nvPr>
            <p:ph type="body" idx="6"/>
          </p:nvPr>
        </p:nvSpPr>
        <p:spPr>
          <a:xfrm>
            <a:off x="4033837" y="935456"/>
            <a:ext cx="5110162" cy="147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>
                <a:solidFill>
                  <a:schemeClr val="dk2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Char char="▪"/>
              <a:defRPr sz="1050"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▪"/>
              <a:defRPr sz="1000">
                <a:solidFill>
                  <a:schemeClr val="dk2"/>
                </a:solidFill>
              </a:defRPr>
            </a:lvl4pPr>
            <a:lvl5pPr marL="2286000" lvl="4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Char char="▪"/>
              <a:defRPr sz="10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55"/>
          <p:cNvSpPr txBox="1">
            <a:spLocks noGrp="1"/>
          </p:cNvSpPr>
          <p:nvPr>
            <p:ph type="body" idx="7"/>
          </p:nvPr>
        </p:nvSpPr>
        <p:spPr>
          <a:xfrm>
            <a:off x="4033837" y="3041744"/>
            <a:ext cx="5110162" cy="1469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>
                <a:solidFill>
                  <a:schemeClr val="dk2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Char char="▪"/>
              <a:defRPr sz="1050"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▪"/>
              <a:defRPr sz="1000">
                <a:solidFill>
                  <a:schemeClr val="dk2"/>
                </a:solidFill>
              </a:defRPr>
            </a:lvl4pPr>
            <a:lvl5pPr marL="2286000" lvl="4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Char char="▪"/>
              <a:defRPr sz="10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55"/>
          <p:cNvSpPr txBox="1">
            <a:spLocks noGrp="1"/>
          </p:cNvSpPr>
          <p:nvPr>
            <p:ph type="body" idx="8"/>
          </p:nvPr>
        </p:nvSpPr>
        <p:spPr>
          <a:xfrm>
            <a:off x="4033837" y="5141885"/>
            <a:ext cx="5110162" cy="1371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0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Char char="−"/>
              <a:defRPr sz="1100">
                <a:solidFill>
                  <a:schemeClr val="dk2"/>
                </a:solidFill>
              </a:defRPr>
            </a:lvl2pPr>
            <a:lvl3pPr marL="1371600" lvl="2" indent="-29527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50"/>
              <a:buChar char="▪"/>
              <a:defRPr sz="1050">
                <a:solidFill>
                  <a:schemeClr val="dk2"/>
                </a:solidFill>
              </a:defRPr>
            </a:lvl3pPr>
            <a:lvl4pPr marL="1828800" lvl="3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Char char="▪"/>
              <a:defRPr sz="1000">
                <a:solidFill>
                  <a:schemeClr val="dk2"/>
                </a:solidFill>
              </a:defRPr>
            </a:lvl4pPr>
            <a:lvl5pPr marL="2286000" lvl="4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Char char="▪"/>
              <a:defRPr sz="10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54" name="Google Shape;254;p55"/>
          <p:cNvCxnSpPr/>
          <p:nvPr/>
        </p:nvCxnSpPr>
        <p:spPr>
          <a:xfrm>
            <a:off x="681308" y="4792225"/>
            <a:ext cx="2529841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" name="Google Shape;255;p55"/>
          <p:cNvSpPr/>
          <p:nvPr/>
        </p:nvSpPr>
        <p:spPr>
          <a:xfrm>
            <a:off x="9572624" y="462644"/>
            <a:ext cx="2371725" cy="3652156"/>
          </a:xfrm>
          <a:custGeom>
            <a:avLst/>
            <a:gdLst/>
            <a:ahLst/>
            <a:cxnLst/>
            <a:rect l="l" t="t" r="r" b="b"/>
            <a:pathLst>
              <a:path w="2371725" h="3994282" extrusionOk="0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5"/>
          <p:cNvSpPr txBox="1">
            <a:spLocks noGrp="1"/>
          </p:cNvSpPr>
          <p:nvPr>
            <p:ph type="body" idx="9"/>
          </p:nvPr>
        </p:nvSpPr>
        <p:spPr>
          <a:xfrm>
            <a:off x="9850722" y="749791"/>
            <a:ext cx="1833278" cy="264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55"/>
          <p:cNvSpPr txBox="1">
            <a:spLocks noGrp="1"/>
          </p:cNvSpPr>
          <p:nvPr>
            <p:ph type="body" idx="13"/>
          </p:nvPr>
        </p:nvSpPr>
        <p:spPr>
          <a:xfrm>
            <a:off x="9572624" y="4833613"/>
            <a:ext cx="2371725" cy="33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55"/>
          <p:cNvSpPr txBox="1">
            <a:spLocks noGrp="1"/>
          </p:cNvSpPr>
          <p:nvPr>
            <p:ph type="body" idx="14"/>
          </p:nvPr>
        </p:nvSpPr>
        <p:spPr>
          <a:xfrm>
            <a:off x="9572624" y="5169636"/>
            <a:ext cx="2371725" cy="336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 b="0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55"/>
          <p:cNvSpPr txBox="1">
            <a:spLocks noGrp="1"/>
          </p:cNvSpPr>
          <p:nvPr>
            <p:ph type="body" idx="15"/>
          </p:nvPr>
        </p:nvSpPr>
        <p:spPr>
          <a:xfrm>
            <a:off x="653943" y="1754080"/>
            <a:ext cx="2645368" cy="319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20"/>
              <a:buNone/>
              <a:defRPr sz="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55"/>
          <p:cNvSpPr txBox="1">
            <a:spLocks noGrp="1"/>
          </p:cNvSpPr>
          <p:nvPr>
            <p:ph type="body" idx="16"/>
          </p:nvPr>
        </p:nvSpPr>
        <p:spPr>
          <a:xfrm>
            <a:off x="653943" y="2471927"/>
            <a:ext cx="2645368" cy="307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20"/>
              <a:buNone/>
              <a:defRPr sz="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55"/>
          <p:cNvSpPr txBox="1">
            <a:spLocks noGrp="1"/>
          </p:cNvSpPr>
          <p:nvPr>
            <p:ph type="body" idx="17"/>
          </p:nvPr>
        </p:nvSpPr>
        <p:spPr>
          <a:xfrm>
            <a:off x="669496" y="3222983"/>
            <a:ext cx="2629815" cy="301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20"/>
              <a:buNone/>
              <a:defRPr sz="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55"/>
          <p:cNvSpPr txBox="1"/>
          <p:nvPr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/>
          </a:p>
        </p:txBody>
      </p:sp>
      <p:sp>
        <p:nvSpPr>
          <p:cNvPr id="263" name="Google Shape;263;p55"/>
          <p:cNvSpPr txBox="1"/>
          <p:nvPr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Sector</a:t>
            </a:r>
            <a:endParaRPr/>
          </a:p>
        </p:txBody>
      </p:sp>
      <p:sp>
        <p:nvSpPr>
          <p:cNvPr id="264" name="Google Shape;264;p55"/>
          <p:cNvSpPr txBox="1"/>
          <p:nvPr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Type of service</a:t>
            </a:r>
            <a:endParaRPr/>
          </a:p>
        </p:txBody>
      </p:sp>
      <p:sp>
        <p:nvSpPr>
          <p:cNvPr id="265" name="Google Shape;265;p55"/>
          <p:cNvSpPr txBox="1"/>
          <p:nvPr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/>
          </a:p>
        </p:txBody>
      </p:sp>
      <p:sp>
        <p:nvSpPr>
          <p:cNvPr id="266" name="Google Shape;266;p55"/>
          <p:cNvSpPr txBox="1">
            <a:spLocks noGrp="1"/>
          </p:cNvSpPr>
          <p:nvPr>
            <p:ph type="body" idx="18"/>
          </p:nvPr>
        </p:nvSpPr>
        <p:spPr>
          <a:xfrm>
            <a:off x="669496" y="3904760"/>
            <a:ext cx="2629815" cy="61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sz="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None/>
              <a:defRPr sz="7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420"/>
              <a:buNone/>
              <a:defRPr sz="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55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ndard 2">
  <p:cSld name="Standard 2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8"/>
          <p:cNvSpPr txBox="1">
            <a:spLocks noGrp="1"/>
          </p:cNvSpPr>
          <p:nvPr>
            <p:ph type="title"/>
          </p:nvPr>
        </p:nvSpPr>
        <p:spPr>
          <a:xfrm>
            <a:off x="838199" y="405446"/>
            <a:ext cx="10293015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1"/>
          </p:nvPr>
        </p:nvSpPr>
        <p:spPr>
          <a:xfrm>
            <a:off x="838404" y="1212987"/>
            <a:ext cx="10293016" cy="46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−"/>
              <a:defRPr sz="16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 sz="14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40"/>
              <a:buChar char="▪"/>
              <a:defRPr sz="12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ient win">
  <p:cSld name="Client win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6"/>
          <p:cNvSpPr/>
          <p:nvPr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6"/>
          <p:cNvSpPr txBox="1">
            <a:spLocks noGrp="1"/>
          </p:cNvSpPr>
          <p:nvPr>
            <p:ph type="title"/>
          </p:nvPr>
        </p:nvSpPr>
        <p:spPr>
          <a:xfrm>
            <a:off x="2187615" y="405446"/>
            <a:ext cx="5783568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6"/>
          <p:cNvSpPr>
            <a:spLocks noGrp="1"/>
          </p:cNvSpPr>
          <p:nvPr>
            <p:ph type="pic" idx="2"/>
          </p:nvPr>
        </p:nvSpPr>
        <p:spPr>
          <a:xfrm>
            <a:off x="782744" y="393167"/>
            <a:ext cx="1120107" cy="93504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56"/>
          <p:cNvSpPr txBox="1">
            <a:spLocks noGrp="1"/>
          </p:cNvSpPr>
          <p:nvPr>
            <p:ph type="body" idx="1"/>
          </p:nvPr>
        </p:nvSpPr>
        <p:spPr>
          <a:xfrm>
            <a:off x="782638" y="3741738"/>
            <a:ext cx="7110411" cy="908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56"/>
          <p:cNvSpPr txBox="1">
            <a:spLocks noGrp="1"/>
          </p:cNvSpPr>
          <p:nvPr>
            <p:ph type="body" idx="3"/>
          </p:nvPr>
        </p:nvSpPr>
        <p:spPr>
          <a:xfrm>
            <a:off x="782638" y="3321050"/>
            <a:ext cx="7110411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4" name="Google Shape;274;p56"/>
          <p:cNvSpPr txBox="1">
            <a:spLocks noGrp="1"/>
          </p:cNvSpPr>
          <p:nvPr>
            <p:ph type="body" idx="4"/>
          </p:nvPr>
        </p:nvSpPr>
        <p:spPr>
          <a:xfrm>
            <a:off x="782638" y="2221051"/>
            <a:ext cx="7110411" cy="85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5" name="Google Shape;275;p56"/>
          <p:cNvSpPr txBox="1">
            <a:spLocks noGrp="1"/>
          </p:cNvSpPr>
          <p:nvPr>
            <p:ph type="body" idx="5"/>
          </p:nvPr>
        </p:nvSpPr>
        <p:spPr>
          <a:xfrm>
            <a:off x="782638" y="1800363"/>
            <a:ext cx="7110411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56"/>
          <p:cNvSpPr txBox="1">
            <a:spLocks noGrp="1"/>
          </p:cNvSpPr>
          <p:nvPr>
            <p:ph type="body" idx="6"/>
          </p:nvPr>
        </p:nvSpPr>
        <p:spPr>
          <a:xfrm>
            <a:off x="782638" y="5272364"/>
            <a:ext cx="7110411" cy="109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56"/>
          <p:cNvSpPr txBox="1">
            <a:spLocks noGrp="1"/>
          </p:cNvSpPr>
          <p:nvPr>
            <p:ph type="body" idx="7"/>
          </p:nvPr>
        </p:nvSpPr>
        <p:spPr>
          <a:xfrm>
            <a:off x="8716963" y="1517464"/>
            <a:ext cx="311308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8" name="Google Shape;278;p56"/>
          <p:cNvSpPr txBox="1">
            <a:spLocks noGrp="1"/>
          </p:cNvSpPr>
          <p:nvPr>
            <p:ph type="body" idx="8"/>
          </p:nvPr>
        </p:nvSpPr>
        <p:spPr>
          <a:xfrm>
            <a:off x="8716963" y="2571012"/>
            <a:ext cx="311308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56"/>
          <p:cNvSpPr txBox="1">
            <a:spLocks noGrp="1"/>
          </p:cNvSpPr>
          <p:nvPr>
            <p:ph type="body" idx="9"/>
          </p:nvPr>
        </p:nvSpPr>
        <p:spPr>
          <a:xfrm>
            <a:off x="8716963" y="3584803"/>
            <a:ext cx="311308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56"/>
          <p:cNvSpPr txBox="1">
            <a:spLocks noGrp="1"/>
          </p:cNvSpPr>
          <p:nvPr>
            <p:ph type="body" idx="13"/>
          </p:nvPr>
        </p:nvSpPr>
        <p:spPr>
          <a:xfrm>
            <a:off x="8716963" y="4638351"/>
            <a:ext cx="3113087" cy="361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56"/>
          <p:cNvSpPr txBox="1">
            <a:spLocks noGrp="1"/>
          </p:cNvSpPr>
          <p:nvPr>
            <p:ph type="body" idx="14"/>
          </p:nvPr>
        </p:nvSpPr>
        <p:spPr>
          <a:xfrm>
            <a:off x="782638" y="4832350"/>
            <a:ext cx="7110411" cy="420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1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2" name="Google Shape;282;p56"/>
          <p:cNvSpPr txBox="1"/>
          <p:nvPr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sz="10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6"/>
          <p:cNvSpPr txBox="1"/>
          <p:nvPr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r>
              <a:rPr lang="en-US" sz="10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name</a:t>
            </a:r>
            <a:endParaRPr/>
          </a:p>
        </p:txBody>
      </p:sp>
      <p:sp>
        <p:nvSpPr>
          <p:cNvPr id="284" name="Google Shape;284;p56"/>
          <p:cNvSpPr txBox="1"/>
          <p:nvPr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Team size</a:t>
            </a:r>
            <a:endParaRPr sz="10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6"/>
          <p:cNvSpPr txBox="1"/>
          <p:nvPr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Our service lines</a:t>
            </a:r>
            <a:endParaRPr sz="10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6"/>
          <p:cNvSpPr txBox="1">
            <a:spLocks noGrp="1"/>
          </p:cNvSpPr>
          <p:nvPr>
            <p:ph type="body" idx="15"/>
          </p:nvPr>
        </p:nvSpPr>
        <p:spPr>
          <a:xfrm>
            <a:off x="2187014" y="967008"/>
            <a:ext cx="5783823" cy="39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56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lines">
  <p:cSld name="Service lines">
    <p:bg>
      <p:bgPr>
        <a:solidFill>
          <a:schemeClr val="lt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7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44503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7"/>
          <p:cNvSpPr>
            <a:spLocks noGrp="1"/>
          </p:cNvSpPr>
          <p:nvPr>
            <p:ph type="pic" idx="2"/>
          </p:nvPr>
        </p:nvSpPr>
        <p:spPr>
          <a:xfrm>
            <a:off x="5208814" y="4196442"/>
            <a:ext cx="6983185" cy="2353445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57"/>
          <p:cNvSpPr>
            <a:spLocks noGrp="1"/>
          </p:cNvSpPr>
          <p:nvPr>
            <p:ph type="pic" idx="3"/>
          </p:nvPr>
        </p:nvSpPr>
        <p:spPr>
          <a:xfrm>
            <a:off x="10058399" y="3543299"/>
            <a:ext cx="1761067" cy="506187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p57"/>
          <p:cNvSpPr>
            <a:spLocks noGrp="1"/>
          </p:cNvSpPr>
          <p:nvPr>
            <p:ph type="dgm" idx="4"/>
          </p:nvPr>
        </p:nvSpPr>
        <p:spPr>
          <a:xfrm>
            <a:off x="838200" y="1132945"/>
            <a:ext cx="3972424" cy="541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95A6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57"/>
          <p:cNvSpPr txBox="1">
            <a:spLocks noGrp="1"/>
          </p:cNvSpPr>
          <p:nvPr>
            <p:ph type="body" idx="1"/>
          </p:nvPr>
        </p:nvSpPr>
        <p:spPr>
          <a:xfrm>
            <a:off x="5208814" y="1133475"/>
            <a:ext cx="6610124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57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>
            <a:spLocks noGrp="1"/>
          </p:cNvSpPr>
          <p:nvPr>
            <p:ph type="title"/>
          </p:nvPr>
        </p:nvSpPr>
        <p:spPr>
          <a:xfrm>
            <a:off x="838199" y="405446"/>
            <a:ext cx="10293015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body" idx="1"/>
          </p:nvPr>
        </p:nvSpPr>
        <p:spPr>
          <a:xfrm>
            <a:off x="838404" y="2012147"/>
            <a:ext cx="5039882" cy="365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>
                <a:solidFill>
                  <a:schemeClr val="dk2"/>
                </a:solidFill>
              </a:defRPr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9"/>
          <p:cNvSpPr txBox="1">
            <a:spLocks noGrp="1"/>
          </p:cNvSpPr>
          <p:nvPr>
            <p:ph type="body" idx="2"/>
          </p:nvPr>
        </p:nvSpPr>
        <p:spPr>
          <a:xfrm>
            <a:off x="838201" y="1399721"/>
            <a:ext cx="503988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body" idx="3"/>
          </p:nvPr>
        </p:nvSpPr>
        <p:spPr>
          <a:xfrm>
            <a:off x="6240828" y="2021478"/>
            <a:ext cx="5039882" cy="365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>
                <a:solidFill>
                  <a:schemeClr val="dk2"/>
                </a:solidFill>
              </a:defRPr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body" idx="4"/>
          </p:nvPr>
        </p:nvSpPr>
        <p:spPr>
          <a:xfrm>
            <a:off x="6240828" y="1399721"/>
            <a:ext cx="5039882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0" name="Google Shape;50;p29"/>
          <p:cNvCxnSpPr/>
          <p:nvPr/>
        </p:nvCxnSpPr>
        <p:spPr>
          <a:xfrm>
            <a:off x="6047653" y="1399721"/>
            <a:ext cx="0" cy="4593575"/>
          </a:xfrm>
          <a:prstGeom prst="straightConnector1">
            <a:avLst/>
          </a:prstGeom>
          <a:noFill/>
          <a:ln w="19050" cap="flat" cmpd="sng">
            <a:solidFill>
              <a:srgbClr val="C3C6C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locks">
  <p:cSld name="Three blocks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0"/>
          <p:cNvSpPr txBox="1">
            <a:spLocks noGrp="1"/>
          </p:cNvSpPr>
          <p:nvPr>
            <p:ph type="body" idx="1"/>
          </p:nvPr>
        </p:nvSpPr>
        <p:spPr>
          <a:xfrm>
            <a:off x="8223819" y="1623914"/>
            <a:ext cx="3345513" cy="42357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body" idx="2"/>
          </p:nvPr>
        </p:nvSpPr>
        <p:spPr>
          <a:xfrm>
            <a:off x="4528628" y="1623914"/>
            <a:ext cx="3345513" cy="42357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3"/>
          </p:nvPr>
        </p:nvSpPr>
        <p:spPr>
          <a:xfrm>
            <a:off x="833437" y="1623914"/>
            <a:ext cx="3345513" cy="423571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body" idx="4"/>
          </p:nvPr>
        </p:nvSpPr>
        <p:spPr>
          <a:xfrm>
            <a:off x="4721333" y="1815548"/>
            <a:ext cx="2960105" cy="45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5"/>
          </p:nvPr>
        </p:nvSpPr>
        <p:spPr>
          <a:xfrm>
            <a:off x="8434876" y="1815548"/>
            <a:ext cx="2971756" cy="45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6"/>
          </p:nvPr>
        </p:nvSpPr>
        <p:spPr>
          <a:xfrm>
            <a:off x="1034128" y="1815548"/>
            <a:ext cx="2961403" cy="453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body" idx="7"/>
          </p:nvPr>
        </p:nvSpPr>
        <p:spPr>
          <a:xfrm>
            <a:off x="1033463" y="2462197"/>
            <a:ext cx="2962275" cy="2989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/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body" idx="8"/>
          </p:nvPr>
        </p:nvSpPr>
        <p:spPr>
          <a:xfrm>
            <a:off x="4732336" y="2460687"/>
            <a:ext cx="2962275" cy="3056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/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9"/>
          </p:nvPr>
        </p:nvSpPr>
        <p:spPr>
          <a:xfrm>
            <a:off x="8434876" y="2461009"/>
            <a:ext cx="2962275" cy="304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/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th side image">
  <p:cSld name="With side image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1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571108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1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1"/>
          <p:cNvSpPr>
            <a:spLocks noGrp="1"/>
          </p:cNvSpPr>
          <p:nvPr>
            <p:ph type="pic" idx="2"/>
          </p:nvPr>
        </p:nvSpPr>
        <p:spPr>
          <a:xfrm>
            <a:off x="7435850" y="-1"/>
            <a:ext cx="4756150" cy="671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31"/>
          <p:cNvSpPr txBox="1">
            <a:spLocks noGrp="1"/>
          </p:cNvSpPr>
          <p:nvPr>
            <p:ph type="body" idx="1"/>
          </p:nvPr>
        </p:nvSpPr>
        <p:spPr>
          <a:xfrm>
            <a:off x="838404" y="1884792"/>
            <a:ext cx="5711483" cy="42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>
                <a:solidFill>
                  <a:schemeClr val="dk2"/>
                </a:solidFill>
              </a:defRPr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3"/>
          </p:nvPr>
        </p:nvSpPr>
        <p:spPr>
          <a:xfrm>
            <a:off x="838201" y="1290733"/>
            <a:ext cx="571108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mages">
  <p:cSld name="Four images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body" idx="1"/>
          </p:nvPr>
        </p:nvSpPr>
        <p:spPr>
          <a:xfrm>
            <a:off x="4614229" y="1367064"/>
            <a:ext cx="3497580" cy="2293285"/>
          </a:xfrm>
          <a:prstGeom prst="rect">
            <a:avLst/>
          </a:prstGeom>
          <a:solidFill>
            <a:srgbClr val="E5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50002"/>
              </a:buClr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body" idx="2"/>
          </p:nvPr>
        </p:nvSpPr>
        <p:spPr>
          <a:xfrm>
            <a:off x="4614229" y="3875082"/>
            <a:ext cx="3497263" cy="2294372"/>
          </a:xfrm>
          <a:prstGeom prst="rect">
            <a:avLst/>
          </a:prstGeom>
          <a:solidFill>
            <a:srgbClr val="E5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body" idx="3"/>
          </p:nvPr>
        </p:nvSpPr>
        <p:spPr>
          <a:xfrm>
            <a:off x="8298705" y="1367499"/>
            <a:ext cx="3497262" cy="2287307"/>
          </a:xfrm>
          <a:prstGeom prst="rect">
            <a:avLst/>
          </a:prstGeom>
          <a:solidFill>
            <a:srgbClr val="E5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4"/>
          </p:nvPr>
        </p:nvSpPr>
        <p:spPr>
          <a:xfrm>
            <a:off x="8298705" y="3875082"/>
            <a:ext cx="3497262" cy="2294372"/>
          </a:xfrm>
          <a:prstGeom prst="rect">
            <a:avLst/>
          </a:prstGeom>
          <a:solidFill>
            <a:srgbClr val="E5ECEC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5"/>
          </p:nvPr>
        </p:nvSpPr>
        <p:spPr>
          <a:xfrm>
            <a:off x="838404" y="1884792"/>
            <a:ext cx="3497262" cy="428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−"/>
              <a:defRPr sz="140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Char char="▪"/>
              <a:defRPr sz="12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Char char="▪"/>
              <a:defRPr sz="1100">
                <a:solidFill>
                  <a:schemeClr val="dk2"/>
                </a:solidFill>
              </a:defRPr>
            </a:lvl4pPr>
            <a:lvl5pPr marL="2286000" lvl="4" indent="-27749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70"/>
              <a:buChar char="▪"/>
              <a:defRPr sz="11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body" idx="6"/>
          </p:nvPr>
        </p:nvSpPr>
        <p:spPr>
          <a:xfrm>
            <a:off x="838200" y="1290733"/>
            <a:ext cx="3497015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−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harts">
  <p:cSld name="Three Charts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>
            <a:off x="838200" y="405446"/>
            <a:ext cx="10515600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>
            <a:off x="838200" y="3023484"/>
            <a:ext cx="3286539" cy="286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50002"/>
              </a:buClr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body" idx="2"/>
          </p:nvPr>
        </p:nvSpPr>
        <p:spPr>
          <a:xfrm>
            <a:off x="8044071" y="3023484"/>
            <a:ext cx="3286538" cy="286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50002"/>
              </a:buClr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3"/>
          </p:nvPr>
        </p:nvSpPr>
        <p:spPr>
          <a:xfrm>
            <a:off x="4441136" y="3023484"/>
            <a:ext cx="3286538" cy="2860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50002"/>
              </a:buClr>
              <a:buSzPts val="2000"/>
              <a:buNone/>
              <a:defRPr sz="2000" b="1" i="0">
                <a:solidFill>
                  <a:srgbClr val="15000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0861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4"/>
          </p:nvPr>
        </p:nvSpPr>
        <p:spPr>
          <a:xfrm>
            <a:off x="838404" y="1278650"/>
            <a:ext cx="6889270" cy="1476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−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 sz="1400"/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/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40"/>
              <a:buChar char="▪"/>
              <a:defRPr sz="1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/>
          <p:nvPr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0">
                <a:schemeClr val="accent2"/>
              </a:gs>
              <a:gs pos="7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ktop screen">
  <p:cSld name="Desktop screen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Google Shape;86;p34"/>
          <p:cNvCxnSpPr/>
          <p:nvPr/>
        </p:nvCxnSpPr>
        <p:spPr>
          <a:xfrm rot="-5400000">
            <a:off x="-419918" y="1360527"/>
            <a:ext cx="9167400" cy="4732800"/>
          </a:xfrm>
          <a:prstGeom prst="bentConnector3">
            <a:avLst>
              <a:gd name="adj1" fmla="val 83586"/>
            </a:avLst>
          </a:prstGeom>
          <a:noFill/>
          <a:ln w="571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p34" descr="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5782" y="1331089"/>
            <a:ext cx="6433661" cy="499408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4"/>
          <p:cNvSpPr txBox="1">
            <a:spLocks noGrp="1"/>
          </p:cNvSpPr>
          <p:nvPr>
            <p:ph type="title"/>
          </p:nvPr>
        </p:nvSpPr>
        <p:spPr>
          <a:xfrm>
            <a:off x="7028598" y="1143786"/>
            <a:ext cx="4553802" cy="112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body" idx="1"/>
          </p:nvPr>
        </p:nvSpPr>
        <p:spPr>
          <a:xfrm>
            <a:off x="7028598" y="2454935"/>
            <a:ext cx="4553802" cy="3373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−"/>
              <a:defRPr sz="16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Char char="▪"/>
              <a:defRPr sz="1400">
                <a:solidFill>
                  <a:schemeClr val="dk2"/>
                </a:solidFill>
              </a:defRPr>
            </a:lvl3pPr>
            <a:lvl4pPr marL="1828800" lvl="3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Char char="▪"/>
              <a:defRPr sz="1200">
                <a:solidFill>
                  <a:schemeClr val="dk2"/>
                </a:solidFill>
              </a:defRPr>
            </a:lvl4pPr>
            <a:lvl5pPr marL="2286000" lvl="4" indent="-28193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40"/>
              <a:buChar char="▪"/>
              <a:defRPr sz="12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>
            <a:spLocks noGrp="1"/>
          </p:cNvSpPr>
          <p:nvPr>
            <p:ph type="pic" idx="2"/>
          </p:nvPr>
        </p:nvSpPr>
        <p:spPr>
          <a:xfrm>
            <a:off x="847222" y="1632287"/>
            <a:ext cx="5314572" cy="3002082"/>
          </a:xfrm>
          <a:prstGeom prst="rect">
            <a:avLst/>
          </a:prstGeom>
          <a:solidFill>
            <a:srgbClr val="E5ECEC"/>
          </a:solidFill>
          <a:ln>
            <a:noFill/>
          </a:ln>
        </p:spPr>
      </p:sp>
      <p:sp>
        <p:nvSpPr>
          <p:cNvPr id="91" name="Google Shape;91;p34"/>
          <p:cNvSpPr/>
          <p:nvPr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4"/>
          <p:cNvSpPr/>
          <p:nvPr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4"/>
          <p:cNvSpPr/>
          <p:nvPr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764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4"/>
          <p:cNvSpPr/>
          <p:nvPr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−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95A6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193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4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1AB3D9-F6E8-70F4-7C78-D619780C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6" y="123921"/>
            <a:ext cx="11854155" cy="6395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ECB684-ED68-2917-3F28-4CD350FA994A}"/>
              </a:ext>
            </a:extLst>
          </p:cNvPr>
          <p:cNvSpPr txBox="1"/>
          <p:nvPr/>
        </p:nvSpPr>
        <p:spPr>
          <a:xfrm>
            <a:off x="739036" y="2091847"/>
            <a:ext cx="6551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0000"/>
                </a:solidFill>
              </a:rPr>
              <a:t>BITS WILP Smart AI Chatbot</a:t>
            </a:r>
            <a:endParaRPr lang="en-IN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52b496adf_0_67"/>
          <p:cNvSpPr txBox="1">
            <a:spLocks noGrp="1"/>
          </p:cNvSpPr>
          <p:nvPr>
            <p:ph type="body" idx="1"/>
          </p:nvPr>
        </p:nvSpPr>
        <p:spPr>
          <a:xfrm>
            <a:off x="1480443" y="2177969"/>
            <a:ext cx="6939600" cy="21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dirty="0"/>
              <a:t>Demo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7383-5596-49DE-D29D-536FE7F7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EDCC8-334D-7374-060E-E2536C330A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enhance the student experience and streamline academic support, we aim to build a Smart AI Chatbot tailored for the BITS Pilani Work Integrated Learning Program (WILP)</a:t>
            </a:r>
          </a:p>
          <a:p>
            <a:endParaRPr lang="en-GB" dirty="0"/>
          </a:p>
          <a:p>
            <a:r>
              <a:rPr lang="en-GB" dirty="0"/>
              <a:t>This chatbot will provide students with instant, 24/7 support for their academic and administrative queries, personalized learning resources, and seamless access to program information</a:t>
            </a:r>
          </a:p>
          <a:p>
            <a:endParaRPr lang="en-GB" dirty="0"/>
          </a:p>
          <a:p>
            <a:r>
              <a:rPr lang="en-GB" dirty="0"/>
              <a:t>It will leverage AI to offer context-aware responses, track students' learning progress, and provide tailored assistance to help them manage assignments, deadlines, and other academic activities efficiently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6094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97EE-90A5-D24B-8A8F-33805DEF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Market survey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C4176E-B376-6437-26B6-AB03B3A93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Retrieval Augmented Generation (RAG) technique in AI is widely used solution by many organization to build Smart AI Chatbots for their custom data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63696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6C232-87E9-7334-15EF-DF5738C6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Unique Selling Point(USP)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4809E-6FED-1409-0C57-9F47C49F7C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24/7 Accessibility</a:t>
            </a:r>
          </a:p>
          <a:p>
            <a:r>
              <a:rPr lang="en-IN" dirty="0"/>
              <a:t>Comprehensive Academic Resource</a:t>
            </a:r>
          </a:p>
          <a:p>
            <a:r>
              <a:rPr lang="en-IN" dirty="0"/>
              <a:t>Real-time Guidance</a:t>
            </a:r>
          </a:p>
          <a:p>
            <a:r>
              <a:rPr lang="en-GB" dirty="0"/>
              <a:t>Time-Saving for Faculty and Support Staff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732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A2BD-F98A-8FB0-F020-70EE8A28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fills the gap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8CB6B-5E29-D779-402F-4A72F35CC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BITS WILP Smart AI Chatbot can bridge significant gaps in the educational experience by addressing specific needs of students, faculty, and administrative staff.</a:t>
            </a:r>
          </a:p>
          <a:p>
            <a:endParaRPr lang="en-GB" dirty="0"/>
          </a:p>
          <a:p>
            <a:r>
              <a:rPr lang="en-IN" dirty="0"/>
              <a:t>Real-Time Student Support</a:t>
            </a:r>
            <a:endParaRPr lang="en-GB" dirty="0"/>
          </a:p>
          <a:p>
            <a:endParaRPr lang="en-GB" dirty="0"/>
          </a:p>
          <a:p>
            <a:r>
              <a:rPr lang="en-IN" dirty="0"/>
              <a:t>Streamlined Administrative/Academic Queries</a:t>
            </a:r>
            <a:endParaRPr lang="en-GB" dirty="0"/>
          </a:p>
          <a:p>
            <a:pPr marL="11430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625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863A-50C6-F8EA-39EB-5655D7D5D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plans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21DE5-167F-CDBF-6615-595873C4F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Extend this solution to BITS on campus.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5768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DF532-77D1-6B85-5384-3F82EF59D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Architecture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D3FA6-437A-BB7B-C291-D18F73657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616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"/>
          <p:cNvSpPr txBox="1">
            <a:spLocks noGrp="1"/>
          </p:cNvSpPr>
          <p:nvPr>
            <p:ph type="title"/>
          </p:nvPr>
        </p:nvSpPr>
        <p:spPr>
          <a:xfrm>
            <a:off x="838199" y="405446"/>
            <a:ext cx="10293015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RAG Architecture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98EDBB-2820-4C8D-AEA7-69912C527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" y="998700"/>
            <a:ext cx="11099105" cy="556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3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"/>
          <p:cNvSpPr txBox="1">
            <a:spLocks noGrp="1"/>
          </p:cNvSpPr>
          <p:nvPr>
            <p:ph type="title"/>
          </p:nvPr>
        </p:nvSpPr>
        <p:spPr>
          <a:xfrm>
            <a:off x="333699" y="303291"/>
            <a:ext cx="10293015" cy="538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Benefits of our solution(AI, RAG and AWS Cloud)</a:t>
            </a:r>
            <a:endParaRPr lang="en-US" b="0" dirty="0"/>
          </a:p>
          <a:p>
            <a:pPr marL="0" lv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Arial"/>
              <a:buNone/>
            </a:pPr>
            <a:endParaRPr lang="en-US" dirty="0"/>
          </a:p>
        </p:txBody>
      </p:sp>
      <p:sp>
        <p:nvSpPr>
          <p:cNvPr id="330" name="Google Shape;330;p5"/>
          <p:cNvSpPr txBox="1">
            <a:spLocks noGrp="1"/>
          </p:cNvSpPr>
          <p:nvPr>
            <p:ph type="body" idx="1"/>
          </p:nvPr>
        </p:nvSpPr>
        <p:spPr>
          <a:xfrm>
            <a:off x="333699" y="795156"/>
            <a:ext cx="11694947" cy="5961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>
              <a:buNone/>
            </a:pPr>
            <a:endParaRPr lang="en-US" sz="1600" b="1" dirty="0">
              <a:solidFill>
                <a:srgbClr val="232F3E"/>
              </a:solidFill>
            </a:endParaRPr>
          </a:p>
          <a:p>
            <a:pPr algn="just">
              <a:buFont typeface="Arial"/>
              <a:buChar char="•"/>
            </a:pPr>
            <a:r>
              <a:rPr lang="en-US" sz="1400" b="1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Enhanced Relevance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:</a:t>
            </a:r>
            <a:endParaRPr lang="en-US" sz="1400" b="1" dirty="0">
              <a:solidFill>
                <a:schemeClr val="tx1"/>
              </a:solidFill>
              <a:highlight>
                <a:srgbClr val="FFFFFF"/>
              </a:highlight>
              <a:ea typeface="Roboto"/>
            </a:endParaRPr>
          </a:p>
          <a:p>
            <a:pPr lvl="1" algn="just">
              <a:buClr>
                <a:srgbClr val="3C3E41"/>
              </a:buClr>
              <a:buSzPts val="1800"/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Incorporates external knowledge for more contextually relevant responses.</a:t>
            </a:r>
            <a:endParaRPr lang="en-US" sz="1400" b="1" dirty="0">
              <a:solidFill>
                <a:schemeClr val="tx1"/>
              </a:solidFill>
              <a:highlight>
                <a:srgbClr val="FFFFFF"/>
              </a:highlight>
              <a:ea typeface="Roboto"/>
            </a:endParaRPr>
          </a:p>
          <a:p>
            <a:pPr algn="just">
              <a:buClr>
                <a:srgbClr val="D6001C"/>
              </a:buClr>
              <a:buFont typeface="Arial"/>
              <a:buChar char="•"/>
            </a:pPr>
            <a:r>
              <a:rPr lang="en-US" sz="1400" b="1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Efficient Retrieval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:</a:t>
            </a:r>
            <a:endParaRPr lang="en-US" sz="1400" b="1" dirty="0">
              <a:solidFill>
                <a:schemeClr val="tx1"/>
              </a:solidFill>
              <a:ea typeface="Roboto"/>
            </a:endParaRPr>
          </a:p>
          <a:p>
            <a:pPr lvl="1" algn="just">
              <a:buClr>
                <a:srgbClr val="3C3E41"/>
              </a:buClr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ea typeface="Roboto"/>
              </a:rPr>
              <a:t>Leverages existing knowledge bases, reducing the need for large labeled datasets.</a:t>
            </a:r>
          </a:p>
          <a:p>
            <a:pPr algn="just">
              <a:buClr>
                <a:srgbClr val="D6001C"/>
              </a:buClr>
              <a:buFont typeface="Arial"/>
              <a:buChar char="•"/>
            </a:pPr>
            <a:r>
              <a:rPr lang="en-US" sz="1400" b="1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Dynamic Updates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:</a:t>
            </a:r>
            <a:endParaRPr lang="en-US" sz="1400" dirty="0">
              <a:solidFill>
                <a:schemeClr val="tx1"/>
              </a:solidFill>
              <a:ea typeface="Roboto"/>
            </a:endParaRPr>
          </a:p>
          <a:p>
            <a:pPr lvl="1" algn="just">
              <a:buClr>
                <a:srgbClr val="3C3E41"/>
              </a:buClr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ea typeface="Roboto"/>
              </a:rPr>
              <a:t>Allows for real-time or periodic updates to maintain current information.</a:t>
            </a:r>
          </a:p>
          <a:p>
            <a:pPr marL="584200" lvl="1" indent="0" algn="just">
              <a:buClr>
                <a:srgbClr val="3C3E41"/>
              </a:buClr>
              <a:buNone/>
            </a:pPr>
            <a:endParaRPr lang="en-US" sz="1400" dirty="0">
              <a:solidFill>
                <a:schemeClr val="tx1"/>
              </a:solidFill>
              <a:ea typeface="Roboto"/>
            </a:endParaRPr>
          </a:p>
          <a:p>
            <a:pPr algn="just">
              <a:buClr>
                <a:srgbClr val="D6001C"/>
              </a:buClr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 </a:t>
            </a:r>
            <a:r>
              <a:rPr lang="en-US" sz="1400" b="1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Cost Effective</a:t>
            </a:r>
          </a:p>
          <a:p>
            <a:pPr marL="114300" indent="0" algn="just">
              <a:buClr>
                <a:srgbClr val="D6001C"/>
              </a:buClr>
              <a:buNone/>
            </a:pPr>
            <a:endParaRPr lang="en-US" sz="1400" b="1" dirty="0">
              <a:solidFill>
                <a:schemeClr val="tx1"/>
              </a:solidFill>
              <a:highlight>
                <a:srgbClr val="FFFFFF"/>
              </a:highlight>
              <a:ea typeface="Roboto"/>
            </a:endParaRPr>
          </a:p>
          <a:p>
            <a:pPr algn="just">
              <a:buClr>
                <a:srgbClr val="D6001C"/>
              </a:buClr>
              <a:buFont typeface="Arial"/>
              <a:buChar char="•"/>
            </a:pPr>
            <a:r>
              <a:rPr lang="en-US" sz="1400" b="1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Scalability</a:t>
            </a:r>
          </a:p>
          <a:p>
            <a:pPr algn="just">
              <a:buClr>
                <a:srgbClr val="D6001C"/>
              </a:buClr>
              <a:buFont typeface="Arial"/>
              <a:buChar char="•"/>
            </a:pPr>
            <a:endParaRPr lang="en-US" sz="1400" b="1" dirty="0">
              <a:solidFill>
                <a:schemeClr val="tx1"/>
              </a:solidFill>
              <a:highlight>
                <a:srgbClr val="FFFFFF"/>
              </a:highlight>
              <a:ea typeface="Roboto"/>
            </a:endParaRPr>
          </a:p>
          <a:p>
            <a:pPr algn="just">
              <a:buClr>
                <a:srgbClr val="D6001C"/>
              </a:buClr>
              <a:buFont typeface="Arial"/>
              <a:buChar char="•"/>
            </a:pPr>
            <a:r>
              <a:rPr lang="en-US" sz="1400" b="1" dirty="0">
                <a:solidFill>
                  <a:schemeClr val="tx1"/>
                </a:solidFill>
                <a:highlight>
                  <a:srgbClr val="FFFFFF"/>
                </a:highlight>
                <a:ea typeface="Roboto"/>
              </a:rPr>
              <a:t>Availability </a:t>
            </a:r>
          </a:p>
          <a:p>
            <a:pPr algn="just">
              <a:buClr>
                <a:srgbClr val="D6001C"/>
              </a:buClr>
              <a:buSzPts val="1800"/>
              <a:buFont typeface="Arial"/>
              <a:buChar char="•"/>
            </a:pPr>
            <a:endParaRPr lang="en-US" sz="1400" b="1" dirty="0">
              <a:solidFill>
                <a:schemeClr val="tx1"/>
              </a:solidFill>
              <a:highlight>
                <a:srgbClr val="FFFFFF"/>
              </a:highlight>
              <a:ea typeface="Roboto"/>
            </a:endParaRPr>
          </a:p>
          <a:p>
            <a:pPr lvl="1" algn="just">
              <a:buClr>
                <a:srgbClr val="3C3E41"/>
              </a:buClr>
              <a:buFont typeface="Arial"/>
              <a:buChar char="•"/>
            </a:pPr>
            <a:endParaRPr lang="en-US" sz="1400" dirty="0">
              <a:solidFill>
                <a:srgbClr val="28292B"/>
              </a:solidFill>
              <a:highlight>
                <a:srgbClr val="FFFFFF"/>
              </a:highlight>
              <a:ea typeface="Roboto"/>
            </a:endParaRPr>
          </a:p>
          <a:p>
            <a:pPr algn="just">
              <a:buClr>
                <a:srgbClr val="3C3E41"/>
              </a:buClr>
              <a:buFont typeface="Arial"/>
              <a:buChar char="•"/>
            </a:pPr>
            <a:endParaRPr lang="en-US" sz="1200" dirty="0">
              <a:solidFill>
                <a:srgbClr val="ECECEC"/>
              </a:solidFill>
              <a:highlight>
                <a:srgbClr val="FFFFFF"/>
              </a:highlight>
              <a:ea typeface="Roboto"/>
            </a:endParaRPr>
          </a:p>
          <a:p>
            <a:pPr algn="just">
              <a:buClr>
                <a:srgbClr val="D6001C"/>
              </a:buClr>
              <a:buFont typeface="Arial"/>
              <a:buChar char="•"/>
            </a:pPr>
            <a:endParaRPr lang="en-US" sz="1600" b="1" dirty="0">
              <a:solidFill>
                <a:srgbClr val="232F3E"/>
              </a:solidFill>
              <a:highlight>
                <a:srgbClr val="FFFFFF"/>
              </a:highlight>
              <a:ea typeface="Roboto"/>
            </a:endParaRPr>
          </a:p>
          <a:p>
            <a:pPr algn="just">
              <a:buClr>
                <a:srgbClr val="D6001C"/>
              </a:buClr>
              <a:buFont typeface="Arial"/>
              <a:buChar char="•"/>
            </a:pPr>
            <a:endParaRPr lang="en-US" sz="1400" dirty="0">
              <a:solidFill>
                <a:srgbClr val="333333"/>
              </a:solidFill>
              <a:ea typeface="Roboto"/>
            </a:endParaRPr>
          </a:p>
          <a:p>
            <a:pPr algn="just">
              <a:buClr>
                <a:srgbClr val="D6001C"/>
              </a:buClr>
              <a:buFont typeface="Arial"/>
              <a:buChar char="•"/>
            </a:pPr>
            <a:endParaRPr lang="en-US" sz="1400" dirty="0">
              <a:solidFill>
                <a:srgbClr val="333333"/>
              </a:solidFill>
              <a:ea typeface="Roboto"/>
            </a:endParaRPr>
          </a:p>
          <a:p>
            <a:pPr marL="114300" indent="0" algn="just">
              <a:buClr>
                <a:srgbClr val="D6001C"/>
              </a:buClr>
              <a:buNone/>
            </a:pPr>
            <a:endParaRPr lang="en-US" sz="1400" dirty="0">
              <a:solidFill>
                <a:srgbClr val="28292B"/>
              </a:solidFill>
              <a:highlight>
                <a:srgbClr val="FFFFFF"/>
              </a:highlight>
              <a:ea typeface="Roboto"/>
            </a:endParaRPr>
          </a:p>
          <a:p>
            <a:pPr marL="114300" indent="0" algn="just">
              <a:buClr>
                <a:srgbClr val="D6001C"/>
              </a:buClr>
              <a:buNone/>
            </a:pPr>
            <a:endParaRPr lang="en-US" sz="1400" dirty="0">
              <a:solidFill>
                <a:srgbClr val="28292B"/>
              </a:solidFill>
              <a:highlight>
                <a:srgbClr val="FFFFFF"/>
              </a:highlight>
              <a:ea typeface="Roboto"/>
            </a:endParaRPr>
          </a:p>
          <a:p>
            <a:pPr marL="139700" indent="0" algn="just">
              <a:lnSpc>
                <a:spcPct val="114999"/>
              </a:lnSpc>
              <a:spcBef>
                <a:spcPts val="1500"/>
              </a:spcBef>
              <a:buClr>
                <a:srgbClr val="D6001C"/>
              </a:buClr>
              <a:buNone/>
            </a:pPr>
            <a:endParaRPr lang="en-US" sz="1600" b="1" dirty="0">
              <a:solidFill>
                <a:srgbClr val="333333"/>
              </a:solidFill>
              <a:highlight>
                <a:srgbClr val="FFFFFF"/>
              </a:highlight>
              <a:ea typeface="Roboto"/>
            </a:endParaRPr>
          </a:p>
          <a:p>
            <a:pPr indent="-317500" algn="just">
              <a:lnSpc>
                <a:spcPct val="114999"/>
              </a:lnSpc>
              <a:spcBef>
                <a:spcPts val="1500"/>
              </a:spcBef>
              <a:buClr>
                <a:srgbClr val="D6001C"/>
              </a:buClr>
              <a:buFont typeface="Arial"/>
              <a:buChar char="•"/>
            </a:pPr>
            <a:endParaRPr lang="en-US" sz="1400" b="1" dirty="0">
              <a:solidFill>
                <a:srgbClr val="333333"/>
              </a:solidFill>
              <a:highlight>
                <a:srgbClr val="FFFFFF"/>
              </a:highlight>
              <a:ea typeface="Roboto"/>
            </a:endParaRPr>
          </a:p>
          <a:p>
            <a:pPr algn="just">
              <a:buClr>
                <a:srgbClr val="D6001C"/>
              </a:buClr>
              <a:buFont typeface="Arial"/>
              <a:buChar char="•"/>
            </a:pPr>
            <a:endParaRPr lang="en-US" sz="1400" b="1" dirty="0">
              <a:solidFill>
                <a:srgbClr val="333333"/>
              </a:solidFill>
              <a:highlight>
                <a:srgbClr val="FFFFFF"/>
              </a:highlight>
              <a:ea typeface="Roboto"/>
            </a:endParaRPr>
          </a:p>
          <a:p>
            <a:pPr marL="114300" indent="0" algn="just">
              <a:buClr>
                <a:srgbClr val="D6001C"/>
              </a:buClr>
              <a:buNone/>
            </a:pPr>
            <a:endParaRPr lang="en-US" sz="1400" b="1" dirty="0">
              <a:solidFill>
                <a:srgbClr val="333333"/>
              </a:solidFill>
              <a:highlight>
                <a:srgbClr val="FFFFFF"/>
              </a:highlight>
              <a:ea typeface="Roboto"/>
            </a:endParaRPr>
          </a:p>
          <a:p>
            <a:pPr indent="-317500" algn="just">
              <a:lnSpc>
                <a:spcPct val="114999"/>
              </a:lnSpc>
              <a:spcBef>
                <a:spcPts val="1500"/>
              </a:spcBef>
              <a:buClr>
                <a:srgbClr val="D6001C"/>
              </a:buClr>
              <a:buFont typeface="Arial"/>
              <a:buChar char="•"/>
            </a:pPr>
            <a:endParaRPr lang="en-US" sz="1400" dirty="0">
              <a:solidFill>
                <a:srgbClr val="333333"/>
              </a:solidFill>
              <a:highlight>
                <a:srgbClr val="FFFFFF"/>
              </a:highlight>
              <a:ea typeface="Roboto"/>
            </a:endParaRPr>
          </a:p>
          <a:p>
            <a:pPr indent="-317500" algn="just">
              <a:lnSpc>
                <a:spcPct val="114999"/>
              </a:lnSpc>
              <a:spcBef>
                <a:spcPts val="1500"/>
              </a:spcBef>
              <a:buClr>
                <a:srgbClr val="28292B"/>
              </a:buClr>
              <a:buSzPts val="1400"/>
              <a:buFont typeface="Arial"/>
              <a:buChar char="•"/>
            </a:pPr>
            <a:endParaRPr lang="en-US" sz="1400" dirty="0">
              <a:solidFill>
                <a:srgbClr val="333333"/>
              </a:solidFill>
              <a:highlight>
                <a:srgbClr val="FFFFFF"/>
              </a:highlight>
              <a:ea typeface="Roboto"/>
            </a:endParaRPr>
          </a:p>
          <a:p>
            <a:pPr marL="139700" indent="0" algn="just">
              <a:lnSpc>
                <a:spcPct val="115000"/>
              </a:lnSpc>
              <a:spcBef>
                <a:spcPts val="1500"/>
              </a:spcBef>
              <a:buClr>
                <a:srgbClr val="28292B"/>
              </a:buClr>
              <a:buSzPts val="1400"/>
              <a:buNone/>
            </a:pPr>
            <a:endParaRPr lang="en-US" sz="1400" dirty="0">
              <a:solidFill>
                <a:srgbClr val="28292B"/>
              </a:solidFill>
              <a:highlight>
                <a:srgbClr val="FFFFFF"/>
              </a:highlight>
              <a:ea typeface="Roboto"/>
            </a:endParaRPr>
          </a:p>
          <a:p>
            <a:pPr marL="127000" indent="0" algn="just">
              <a:lnSpc>
                <a:spcPct val="115000"/>
              </a:lnSpc>
              <a:spcBef>
                <a:spcPts val="0"/>
              </a:spcBef>
              <a:buClr>
                <a:srgbClr val="28292B"/>
              </a:buClr>
              <a:buSzPts val="1600"/>
              <a:buNone/>
            </a:pPr>
            <a:endParaRPr lang="en-US" sz="1400" dirty="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</a:endParaRPr>
          </a:p>
          <a:p>
            <a:pPr marL="228600" indent="-114300">
              <a:spcBef>
                <a:spcPts val="0"/>
              </a:spcBef>
              <a:buClr>
                <a:srgbClr val="D6001C"/>
              </a:buClr>
              <a:buNone/>
            </a:pPr>
            <a:endParaRPr lang="en-GB" dirty="0">
              <a:solidFill>
                <a:srgbClr val="3C3E41"/>
              </a:solidFill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36182747"/>
      </p:ext>
    </p:extLst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1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257</Words>
  <Application>Microsoft Office PowerPoint</Application>
  <PresentationFormat>Widescreen</PresentationFormat>
  <Paragraphs>54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Noto Sans Symbols</vt:lpstr>
      <vt:lpstr>Arial</vt:lpstr>
      <vt:lpstr>Calibri</vt:lpstr>
      <vt:lpstr>Roboto</vt:lpstr>
      <vt:lpstr>NTG</vt:lpstr>
      <vt:lpstr>PowerPoint Presentation</vt:lpstr>
      <vt:lpstr>Problem statement</vt:lpstr>
      <vt:lpstr>Market survey</vt:lpstr>
      <vt:lpstr>Unique Selling Point(USP)</vt:lpstr>
      <vt:lpstr>How it fills the gap</vt:lpstr>
      <vt:lpstr>Future plans</vt:lpstr>
      <vt:lpstr>Application Architecture</vt:lpstr>
      <vt:lpstr>RAG Architecture </vt:lpstr>
      <vt:lpstr>Benefits of our solution(AI, RAG and AWS Cloud)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Clustering Algorithms in ML</dc:title>
  <dc:creator>Trang Dao Thi Thuy</dc:creator>
  <cp:lastModifiedBy>Appalanaidu Setti</cp:lastModifiedBy>
  <cp:revision>20</cp:revision>
  <dcterms:created xsi:type="dcterms:W3CDTF">2023-03-03T06:28:41Z</dcterms:created>
  <dcterms:modified xsi:type="dcterms:W3CDTF">2024-11-04T16:50:22Z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0x01010045E8092713309944A1F9603CB8ADE278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</Properties>
</file>